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912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FC20-0F85-F54D-B3FC-981347610BF8}" type="datetimeFigureOut">
              <a:rPr lang="en-US" smtClean="0"/>
              <a:t>23.01.14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048-8A6B-3841-99CC-626C36362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1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FC20-0F85-F54D-B3FC-981347610BF8}" type="datetimeFigureOut">
              <a:rPr lang="en-US" smtClean="0"/>
              <a:t>23.01.14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048-8A6B-3841-99CC-626C36362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8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FC20-0F85-F54D-B3FC-981347610BF8}" type="datetimeFigureOut">
              <a:rPr lang="en-US" smtClean="0"/>
              <a:t>23.01.14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048-8A6B-3841-99CC-626C36362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3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FC20-0F85-F54D-B3FC-981347610BF8}" type="datetimeFigureOut">
              <a:rPr lang="en-US" smtClean="0"/>
              <a:t>23.01.14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048-8A6B-3841-99CC-626C36362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FC20-0F85-F54D-B3FC-981347610BF8}" type="datetimeFigureOut">
              <a:rPr lang="en-US" smtClean="0"/>
              <a:t>23.01.14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048-8A6B-3841-99CC-626C36362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8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FC20-0F85-F54D-B3FC-981347610BF8}" type="datetimeFigureOut">
              <a:rPr lang="en-US" smtClean="0"/>
              <a:t>23.01.14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048-8A6B-3841-99CC-626C36362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0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FC20-0F85-F54D-B3FC-981347610BF8}" type="datetimeFigureOut">
              <a:rPr lang="en-US" smtClean="0"/>
              <a:t>23.01.14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048-8A6B-3841-99CC-626C36362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3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FC20-0F85-F54D-B3FC-981347610BF8}" type="datetimeFigureOut">
              <a:rPr lang="en-US" smtClean="0"/>
              <a:t>23.01.14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048-8A6B-3841-99CC-626C36362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FC20-0F85-F54D-B3FC-981347610BF8}" type="datetimeFigureOut">
              <a:rPr lang="en-US" smtClean="0"/>
              <a:t>23.01.14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048-8A6B-3841-99CC-626C36362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2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FC20-0F85-F54D-B3FC-981347610BF8}" type="datetimeFigureOut">
              <a:rPr lang="en-US" smtClean="0"/>
              <a:t>23.01.14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048-8A6B-3841-99CC-626C36362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7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FC20-0F85-F54D-B3FC-981347610BF8}" type="datetimeFigureOut">
              <a:rPr lang="en-US" smtClean="0"/>
              <a:t>23.01.14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048-8A6B-3841-99CC-626C36362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1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FC20-0F85-F54D-B3FC-981347610BF8}" type="datetimeFigureOut">
              <a:rPr lang="en-US" smtClean="0"/>
              <a:t>23.01.14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6048-8A6B-3841-99CC-626C36362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2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6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1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4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7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1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5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_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1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5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1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5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On-screen Show (16:10)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</dc:creator>
  <cp:lastModifiedBy>Mary</cp:lastModifiedBy>
  <cp:revision>2</cp:revision>
  <dcterms:created xsi:type="dcterms:W3CDTF">2014-01-23T10:36:21Z</dcterms:created>
  <dcterms:modified xsi:type="dcterms:W3CDTF">2014-01-23T10:46:27Z</dcterms:modified>
</cp:coreProperties>
</file>